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421883-81EC-440F-BBA5-2D8FC777F04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15CFFC-4E6B-4959-8B81-DF70D1BE42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Operating Systems versus Operating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Address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Proxy server is LAN gateway to Internet</a:t>
            </a:r>
          </a:p>
          <a:p>
            <a:r>
              <a:rPr lang="en-US" dirty="0" smtClean="0"/>
              <a:t>Protects the internal LAN by using two different IP addresses: a public address that the Internet can see and a private one used on the LAN</a:t>
            </a:r>
          </a:p>
          <a:p>
            <a:r>
              <a:rPr lang="en-US" dirty="0" smtClean="0"/>
              <a:t>The ISP (Internet Service Provider) provides the IP address(</a:t>
            </a:r>
            <a:r>
              <a:rPr lang="en-US" dirty="0" err="1" smtClean="0"/>
              <a:t>es</a:t>
            </a:r>
            <a:r>
              <a:rPr lang="en-US" dirty="0" smtClean="0"/>
              <a:t>) for the Internet</a:t>
            </a:r>
          </a:p>
          <a:p>
            <a:r>
              <a:rPr lang="en-US" dirty="0" smtClean="0"/>
              <a:t>Proxy Server (using DHCP) assigns a different IP address for each computer on the LAN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 System (DNS)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Internet DNS stores the names for websites (google.com) and the web addresses that are linked to them</a:t>
            </a:r>
          </a:p>
          <a:p>
            <a:r>
              <a:rPr lang="en-US" dirty="0" smtClean="0"/>
              <a:t>Translates the domain name into an IP address and finds the web host that stores the files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Windows Internet Naming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Within a LAN, the comparable naming service is WINS</a:t>
            </a:r>
          </a:p>
          <a:p>
            <a:r>
              <a:rPr lang="en-US" dirty="0" smtClean="0"/>
              <a:t>Names individual computer using NetBIOS: example “Laura’s Computer”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a Shared Drive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 peer-to-peer network, if someone shuts his computer down, his files will no longer be available for others.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benefit of using a client/server network is that files will always be available so long as the server is running.  </a:t>
            </a:r>
          </a:p>
          <a:p>
            <a:r>
              <a:rPr lang="en-US" dirty="0"/>
              <a:t>When working off a server, you can also mount a shared network drive, so that it shows up under My Computer as if it were on the local machine.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en-US" dirty="0" err="1" smtClean="0"/>
              <a:t>Config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Command Prompt IP </a:t>
            </a:r>
            <a:r>
              <a:rPr lang="en-US" dirty="0" err="1" smtClean="0"/>
              <a:t>Congig</a:t>
            </a:r>
            <a:r>
              <a:rPr lang="en-US" dirty="0" smtClean="0"/>
              <a:t> will find the computer’s IP address</a:t>
            </a:r>
          </a:p>
          <a:p>
            <a:r>
              <a:rPr lang="en-US" dirty="0" smtClean="0"/>
              <a:t>It will also show subnet masks that are assigned to different departments or sections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Operating System (NOS)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NOS have dedicated servers </a:t>
            </a:r>
          </a:p>
          <a:p>
            <a:r>
              <a:rPr lang="en-US" dirty="0"/>
              <a:t>C</a:t>
            </a:r>
            <a:r>
              <a:rPr lang="en-US" dirty="0" smtClean="0"/>
              <a:t>lient server networks</a:t>
            </a:r>
          </a:p>
          <a:p>
            <a:r>
              <a:rPr lang="en-US" dirty="0" smtClean="0"/>
              <a:t>Servers provide a variety of services for other computers on the network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(OS)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Networks that don’t use NOS are peer-to-peer networks</a:t>
            </a:r>
          </a:p>
          <a:p>
            <a:r>
              <a:rPr lang="en-US" dirty="0" smtClean="0"/>
              <a:t>Consists of client computers</a:t>
            </a:r>
          </a:p>
          <a:p>
            <a:r>
              <a:rPr lang="en-US" dirty="0" smtClean="0"/>
              <a:t>Client </a:t>
            </a:r>
            <a:r>
              <a:rPr lang="en-US" dirty="0"/>
              <a:t>computers can also perform specific server functions if they use special server software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File Sharing Peer-to-Peer (P2P)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Networked computers in a peer-to-peer LAN network can share:</a:t>
            </a:r>
          </a:p>
          <a:p>
            <a:pPr lvl="1"/>
            <a:r>
              <a:rPr lang="en-US" dirty="0" smtClean="0"/>
              <a:t>Hard drives</a:t>
            </a:r>
          </a:p>
          <a:p>
            <a:pPr lvl="1"/>
            <a:r>
              <a:rPr lang="en-US" dirty="0" smtClean="0"/>
              <a:t>File folders</a:t>
            </a:r>
          </a:p>
          <a:p>
            <a:pPr lvl="1"/>
            <a:r>
              <a:rPr lang="en-US" dirty="0" smtClean="0"/>
              <a:t>Internet access</a:t>
            </a:r>
          </a:p>
          <a:p>
            <a:pPr lvl="1"/>
            <a:r>
              <a:rPr lang="en-US" dirty="0" smtClean="0"/>
              <a:t>Network resources such as printers and fax machines</a:t>
            </a:r>
          </a:p>
          <a:p>
            <a:pPr lvl="1"/>
            <a:r>
              <a:rPr lang="en-US" dirty="0" smtClean="0"/>
              <a:t>Examples, household, small office, students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on the Internet P2P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haring </a:t>
            </a:r>
            <a:r>
              <a:rPr lang="en-US" dirty="0"/>
              <a:t>on the web requires a special software client like Napster, </a:t>
            </a:r>
            <a:r>
              <a:rPr lang="en-US" dirty="0" err="1"/>
              <a:t>BitTorrent</a:t>
            </a:r>
            <a:r>
              <a:rPr lang="en-US" dirty="0"/>
              <a:t>, etc.</a:t>
            </a:r>
          </a:p>
          <a:p>
            <a:r>
              <a:rPr lang="en-US" dirty="0"/>
              <a:t>E</a:t>
            </a:r>
            <a:r>
              <a:rPr lang="en-US" dirty="0" smtClean="0"/>
              <a:t>verything </a:t>
            </a:r>
            <a:r>
              <a:rPr lang="en-US" dirty="0"/>
              <a:t>in the shared file is shared with other </a:t>
            </a:r>
            <a:r>
              <a:rPr lang="en-US" dirty="0" smtClean="0"/>
              <a:t>users</a:t>
            </a:r>
            <a:endParaRPr lang="en-US" dirty="0"/>
          </a:p>
          <a:p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don't see the names of users on the </a:t>
            </a:r>
            <a:r>
              <a:rPr lang="en-US" dirty="0" smtClean="0"/>
              <a:t>web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Methods (P2P)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Workgroups</a:t>
            </a:r>
          </a:p>
          <a:p>
            <a:pPr marL="914400" lvl="1" indent="-514350"/>
            <a:r>
              <a:rPr lang="en-US" dirty="0" smtClean="0"/>
              <a:t>Share files with others in the same workgroup</a:t>
            </a:r>
          </a:p>
          <a:p>
            <a:pPr marL="914400" lvl="1" indent="-514350"/>
            <a:r>
              <a:rPr lang="en-US" dirty="0" smtClean="0"/>
              <a:t>Password protected</a:t>
            </a:r>
          </a:p>
          <a:p>
            <a:pPr marL="0" indent="0">
              <a:buNone/>
            </a:pPr>
            <a:r>
              <a:rPr lang="en-US" dirty="0" smtClean="0"/>
              <a:t>Passwords</a:t>
            </a:r>
          </a:p>
          <a:p>
            <a:pPr marL="914400" lvl="1" indent="-514350"/>
            <a:r>
              <a:rPr lang="en-US" dirty="0" smtClean="0"/>
              <a:t>File security is the responsibility of the end user</a:t>
            </a:r>
          </a:p>
          <a:p>
            <a:pPr marL="914400" lvl="1" indent="-514350"/>
            <a:r>
              <a:rPr lang="en-US" dirty="0" smtClean="0"/>
              <a:t>Can set access rights to specific files and folders</a:t>
            </a:r>
          </a:p>
          <a:p>
            <a:pPr marL="514350" indent="-514350">
              <a:buNone/>
            </a:pPr>
            <a:r>
              <a:rPr lang="en-US" dirty="0" smtClean="0"/>
              <a:t>Permissions</a:t>
            </a:r>
          </a:p>
          <a:p>
            <a:pPr marL="914400" indent="-574675">
              <a:buFont typeface="Calibri" pitchFamily="34" charset="0"/>
              <a:buChar char="–"/>
            </a:pPr>
            <a:r>
              <a:rPr lang="en-US" dirty="0" smtClean="0"/>
              <a:t>Read only, see but not edit</a:t>
            </a:r>
          </a:p>
          <a:p>
            <a:pPr marL="914400" indent="-574675">
              <a:buFont typeface="Calibri" pitchFamily="34" charset="0"/>
              <a:buChar char="–"/>
            </a:pPr>
            <a:r>
              <a:rPr lang="en-US" dirty="0" smtClean="0"/>
              <a:t>Write only/change, read, edit or add</a:t>
            </a:r>
          </a:p>
          <a:p>
            <a:pPr marL="914400" indent="-574675">
              <a:buFont typeface="Calibri" pitchFamily="34" charset="0"/>
              <a:buChar char="–"/>
            </a:pPr>
            <a:r>
              <a:rPr lang="en-US" dirty="0" smtClean="0"/>
              <a:t>Read and Write or Full access (edit or delete)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Client Server/Dedicated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at least one computer that works only as a server</a:t>
            </a:r>
          </a:p>
          <a:p>
            <a:r>
              <a:rPr lang="en-US" dirty="0" smtClean="0"/>
              <a:t>Run on a network operating system, such as Windows </a:t>
            </a:r>
            <a:r>
              <a:rPr lang="en-US" dirty="0"/>
              <a:t>S</a:t>
            </a:r>
            <a:r>
              <a:rPr lang="en-US" dirty="0" smtClean="0"/>
              <a:t>erver 2003 or 2008, </a:t>
            </a:r>
            <a:r>
              <a:rPr lang="en-US" dirty="0" err="1" smtClean="0"/>
              <a:t>linux</a:t>
            </a:r>
            <a:r>
              <a:rPr lang="en-US" dirty="0" smtClean="0"/>
              <a:t> or Unix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(HTTP) server</a:t>
            </a:r>
          </a:p>
          <a:p>
            <a:r>
              <a:rPr lang="en-US" dirty="0" smtClean="0"/>
              <a:t>Email server</a:t>
            </a:r>
          </a:p>
          <a:p>
            <a:r>
              <a:rPr lang="en-US" dirty="0" smtClean="0"/>
              <a:t>Proxy server (controls the entrance to a LAN from the Internet and responsible for controlling IP addresses)</a:t>
            </a:r>
          </a:p>
          <a:p>
            <a:r>
              <a:rPr lang="en-US" dirty="0" smtClean="0"/>
              <a:t>File server</a:t>
            </a:r>
          </a:p>
          <a:p>
            <a:r>
              <a:rPr lang="en-US" dirty="0" smtClean="0"/>
              <a:t>Application server (software programs)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Roaming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 into any machine on the LAN and access same files and system settings, protected with a password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82</TotalTime>
  <Words>542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Aspect</vt:lpstr>
      <vt:lpstr>Network Operating Systems versus Operating Systems</vt:lpstr>
      <vt:lpstr>Network Operating System (NOS)</vt:lpstr>
      <vt:lpstr>Operating System (OS)</vt:lpstr>
      <vt:lpstr>File Sharing Peer-to-Peer (P2P)</vt:lpstr>
      <vt:lpstr>Sharing on the Internet P2P</vt:lpstr>
      <vt:lpstr>Security Methods (P2P)</vt:lpstr>
      <vt:lpstr>Client Server/Dedicated Server</vt:lpstr>
      <vt:lpstr>Types of servers</vt:lpstr>
      <vt:lpstr>Roaming Authentication</vt:lpstr>
      <vt:lpstr>Network Address Translation</vt:lpstr>
      <vt:lpstr>Domain Name System (DNS)</vt:lpstr>
      <vt:lpstr>Windows Internet Naming System</vt:lpstr>
      <vt:lpstr>Mapping a Shared Drive</vt:lpstr>
      <vt:lpstr>IP Config Command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image</dc:creator>
  <cp:lastModifiedBy>image</cp:lastModifiedBy>
  <cp:revision>9</cp:revision>
  <dcterms:created xsi:type="dcterms:W3CDTF">2012-11-19T16:08:40Z</dcterms:created>
  <dcterms:modified xsi:type="dcterms:W3CDTF">2012-11-19T17:31:06Z</dcterms:modified>
</cp:coreProperties>
</file>